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289" r:id="rId5"/>
    <p:sldId id="320" r:id="rId6"/>
    <p:sldId id="323" r:id="rId7"/>
    <p:sldId id="321" r:id="rId8"/>
    <p:sldId id="324" r:id="rId9"/>
    <p:sldId id="322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00" autoAdjust="0"/>
  </p:normalViewPr>
  <p:slideViewPr>
    <p:cSldViewPr snapToGrid="0">
      <p:cViewPr>
        <p:scale>
          <a:sx n="75" d="100"/>
          <a:sy n="75" d="100"/>
        </p:scale>
        <p:origin x="1368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4DE02-9CA1-4CF3-A60B-4313D6616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125C-3C88-4CF2-B4EA-736C000285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8831-28CA-4F80-93EA-34887CD03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1AB-0071-4E05-85F4-433B6F96AD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02705" cy="393255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491355" y="2273300"/>
            <a:ext cx="4531995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3600" b="1" noProof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3127"/>
              <a:ext cx="1258866" cy="1007176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00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255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587474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3880" y="765175"/>
            <a:ext cx="7260590" cy="258953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105" y="764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Overview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000" y="353631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Issue Before Refactoring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86105" y="1132840"/>
            <a:ext cx="1092200" cy="127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105" y="3914140"/>
            <a:ext cx="2852420" cy="508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14095" y="1288415"/>
            <a:ext cx="63607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adapter pattern implementation decouples card structure from effect behavior, unifies effects through the IEffect interface, enables flexible effect composition via dynamic adapters, and supports adding new effects/cards without modifying existing code.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000" y="3928745"/>
            <a:ext cx="8017510" cy="929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1. Cards and effect logic were tightly coupled with code duplication 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2. Adding new effects required modifying existing cards, violating the open-closed principle 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3. Effect implementations were inconsistent, lacking a common interface 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4. Complex effect combinations were difficult, with high maintenance costs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370"/>
            <a:ext cx="4796973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98955" y="1028065"/>
            <a:ext cx="5466715" cy="3279775"/>
            <a:chOff x="888" y="2492"/>
            <a:chExt cx="4835" cy="3027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4691" cy="3027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3" y="2509"/>
              <a:ext cx="4800" cy="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Before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27" y="2855"/>
              <a:ext cx="1720" cy="2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pic>
        <p:nvPicPr>
          <p:cNvPr id="2" name="图片 1" descr="figure_1_uml_before_refactor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459865"/>
            <a:ext cx="4164330" cy="2708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370"/>
            <a:ext cx="4796973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2750" y="3930015"/>
            <a:ext cx="8779510" cy="1321435"/>
            <a:chOff x="800" y="5839"/>
            <a:chExt cx="13826" cy="2081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48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Refactor Overview</a:t>
              </a:r>
              <a:endPara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23" y="6434"/>
              <a:ext cx="4492" cy="8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00" y="6457"/>
              <a:ext cx="13826" cy="1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1.Separated card and effect logic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2.Used IEffect interface to unify effect implementations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3.Cards combine functions by adding effect adapters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90220" y="932815"/>
            <a:ext cx="8222615" cy="3031786"/>
            <a:chOff x="6825" y="1582"/>
            <a:chExt cx="7005" cy="3681"/>
          </a:xfrm>
        </p:grpSpPr>
        <p:sp>
          <p:nvSpPr>
            <p:cNvPr id="7" name="圆角矩形 6"/>
            <p:cNvSpPr/>
            <p:nvPr/>
          </p:nvSpPr>
          <p:spPr>
            <a:xfrm>
              <a:off x="6825" y="1621"/>
              <a:ext cx="6895" cy="3642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86" y="1582"/>
              <a:ext cx="1444" cy="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After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270" y="1973"/>
              <a:ext cx="1322" cy="2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" name="图片 2" descr="figure_2_uml_after_refactor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4290"/>
            <a:ext cx="7804785" cy="260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370"/>
            <a:ext cx="4960453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85775" y="1099820"/>
            <a:ext cx="4086225" cy="363410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3616" y="1111849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1. The `IEffect` interface</a:t>
            </a:r>
            <a:endParaRPr lang="en-US" altLang="zh-CN" b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3658" y="1447235"/>
            <a:ext cx="2608913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4684395" y="1111885"/>
            <a:ext cx="4366260" cy="268160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85636" y="1120772"/>
            <a:ext cx="29535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2. The Adapter Base Class</a:t>
            </a:r>
            <a:endParaRPr lang="en-US" altLang="zh-CN" b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49629" y="1479448"/>
            <a:ext cx="2780608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1590675"/>
            <a:ext cx="3774440" cy="2956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35" y="1762125"/>
            <a:ext cx="4288790" cy="193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370"/>
            <a:ext cx="4960453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13410" y="1099820"/>
            <a:ext cx="3958590" cy="350329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3616" y="1111849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3. Concrete Adapters</a:t>
            </a:r>
            <a:endParaRPr lang="en-US" altLang="zh-CN" b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3658" y="1447235"/>
            <a:ext cx="2608913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4779010" y="1111885"/>
            <a:ext cx="4071620" cy="356997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85636" y="1120772"/>
            <a:ext cx="29535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4. Updated Card Class</a:t>
            </a:r>
            <a:endParaRPr lang="en-US" altLang="zh-CN" b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49629" y="1479448"/>
            <a:ext cx="2780608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1638300"/>
            <a:ext cx="3839845" cy="27457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35" y="1544320"/>
            <a:ext cx="3950335" cy="292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81005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06645" y="709295"/>
            <a:ext cx="3691890" cy="405955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3" y="2509"/>
              <a:ext cx="4800" cy="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Future Extensions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79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565150" y="764540"/>
            <a:ext cx="4096385" cy="3672205"/>
            <a:chOff x="800" y="5839"/>
            <a:chExt cx="15483" cy="2346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8571" cy="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Advantages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42" y="6074"/>
              <a:ext cx="4242" cy="4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2" y="6113"/>
              <a:ext cx="15411" cy="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 Extensibility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New effects can be added by creating new adapter classes without modifying existing card code.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2 </a:t>
              </a: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Decoupling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Separates concrete effect implementations from card classes, reducing direct dependencies between components.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3 Easy Testing</a:t>
              </a:r>
              <a:endParaRPr lang="en-US" altLang="zh-CN" sz="1400" b="1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Effect adapters can be tested independently of card classes, improving testability and reducing test complexity.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80003" y="1262501"/>
            <a:ext cx="3302631" cy="138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Adding a new effect type now requires 0 changes to existing cards. You simply create a new adapter class inheriting from IEffect and implement the execute() method.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7383"/>
          <a:stretch>
            <a:fillRect/>
          </a:stretch>
        </p:blipFill>
        <p:spPr>
          <a:xfrm>
            <a:off x="4963795" y="2750185"/>
            <a:ext cx="3608070" cy="159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3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13051"/>
      </a:accent1>
      <a:accent2>
        <a:srgbClr val="FF9900"/>
      </a:accent2>
      <a:accent3>
        <a:srgbClr val="113051"/>
      </a:accent3>
      <a:accent4>
        <a:srgbClr val="F49100"/>
      </a:accent4>
      <a:accent5>
        <a:srgbClr val="113051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1666</Words>
  <Application>WPS 演示</Application>
  <PresentationFormat>全屏显示(16:9)</PresentationFormat>
  <Paragraphs>67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叶文成</cp:lastModifiedBy>
  <cp:revision>87</cp:revision>
  <dcterms:created xsi:type="dcterms:W3CDTF">2017-10-23T09:25:00Z</dcterms:created>
  <dcterms:modified xsi:type="dcterms:W3CDTF">2025-12-04T15:58:28Z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83335F87641145D19EF4E2D16B4FA90D_12</vt:lpwstr>
  </property>
</Properties>
</file>